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pline Sans"/>
      <p:regular r:id="rId16"/>
    </p:embeddedFont>
    <p:embeddedFont>
      <p:font typeface="Spline Sans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Book Recommendation Chatbot using IBM Watson Assistant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by Khushi Singh, this project leverages IBM Watson Assistant to create an intuitive chatbot that revolutionizes book discovery through natural language conversations.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0860"/>
            <a:ext cx="90989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Declaration and Acknowledgement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0041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I, Khushi Singh, declare that this project, "Book Recommendation Chatbot using IBM Watson Assistant," is my original work. All concepts and code implementations are a result of my dedicated effort during the PBEL Virtual Internship.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234321" y="4645819"/>
            <a:ext cx="1253204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 extend my sincere gratitude to Mr. R Devnath for his invaluable guidance and mentorship throughout this project. I also thank the IBM PBEL team for providing this incredible learning opportunity and my college, United College of Engineering And Research, for their support.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4037" y="4368165"/>
            <a:ext cx="30480" cy="1740456"/>
          </a:xfrm>
          <a:prstGeom prst="rect">
            <a:avLst/>
          </a:prstGeom>
          <a:solidFill>
            <a:srgbClr val="16FFBB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8333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Table of Contents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628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the Book Recommendation Chatbot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442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Core Technologies Involved in Development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Overcoming Development Challenges and Solutions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Features and Dialog Flow Architecture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Website Integration and Deployment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469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Output Screenshots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95110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Summary and Future Enhancements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11254621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Overview: A Genre-Based Recommender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65816"/>
            <a:ext cx="6263878" cy="1781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Book Recommendation Chatbot, built with IBM Watson Assistant, offers users a streamlined way to discover books. It suggests titles based on specified genres, such as fantasy, mystery, or sci-fi, enhancing the user experience through natural language interaction.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621" y="3747968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Purpose: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facilitate book discovery.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621" y="4182189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Method: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Genre-based recommendations.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621" y="4616410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Interface: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Natural language conversation.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59011"/>
            <a:ext cx="8990767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 and Core Technologies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7724" y="1802368"/>
            <a:ext cx="12954952" cy="382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chatbot leverages several IBM Watson Assistant functionalities to deliver a robust and user-friendly experience.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54473"/>
            <a:ext cx="717947" cy="7179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471505"/>
            <a:ext cx="404705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Genre-Based Recommendations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837724" y="3947517"/>
            <a:ext cx="6327934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Utilizes the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@genre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entity to identify and suggest books from specific categories.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43" y="2454473"/>
            <a:ext cx="717947" cy="7179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4743" y="3471505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Intents Recognition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464743" y="3947517"/>
            <a:ext cx="6327934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Detects user intentions such as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greet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recommend_book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and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thanks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seamless flow.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311616"/>
            <a:ext cx="717947" cy="7179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7724" y="6328648"/>
            <a:ext cx="315527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Robust Fallback Handling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837724" y="6804660"/>
            <a:ext cx="6327934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unrecognized inputs gracefully, ensuring a smooth user experience even for out-of-scope queries.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5311616"/>
            <a:ext cx="717947" cy="71794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4743" y="6328648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Easy Web Integration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464743" y="6804660"/>
            <a:ext cx="6327934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Facilitates quick deployment via Watson Web Chat, simplifying integration into any website.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152" y="659368"/>
            <a:ext cx="7672626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Understanding the Dialog Flow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9152" y="1804749"/>
            <a:ext cx="1295209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chatbot's conversational logic is structured to guide users efficiently from inquiry to recommendation.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094" y="2458045"/>
            <a:ext cx="10072211" cy="460974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417" y="3608975"/>
            <a:ext cx="647600" cy="647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1446" y="5831457"/>
            <a:ext cx="1890992" cy="64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Fallback Response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95" y="3610189"/>
            <a:ext cx="647600" cy="6476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8278" y="5831457"/>
            <a:ext cx="1890992" cy="64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Book Suggestions</a:t>
            </a:r>
            <a:endParaRPr lang="en-US" sz="1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78" y="3610189"/>
            <a:ext cx="647600" cy="6476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38062" y="5993356"/>
            <a:ext cx="1890992" cy="323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Detect Genre</a:t>
            </a:r>
            <a:endParaRPr lang="en-US" sz="12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210" y="3610189"/>
            <a:ext cx="647600" cy="6476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816038" y="5993356"/>
            <a:ext cx="1890992" cy="323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Greeting</a:t>
            </a:r>
            <a:endParaRPr lang="en-US" sz="1200" dirty="0"/>
          </a:p>
        </p:txBody>
      </p:sp>
      <p:sp>
        <p:nvSpPr>
          <p:cNvPr id="13" name="Text 6"/>
          <p:cNvSpPr/>
          <p:nvPr/>
        </p:nvSpPr>
        <p:spPr>
          <a:xfrm>
            <a:off x="839152" y="7337465"/>
            <a:ext cx="1295209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sequential flow ensures that user interactions are always met with an appropriate and helpful response.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6958251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Seamless Website Integration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65816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Integrating the Book Recommendation Chatbot into any website is straightforward, requiring minimal setup and no complex backend development.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621" y="3035260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Simple Script Tag: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Watson Assistant Web Chat is embedded using a single script tag in the website's HTML.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621" y="3825835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Front-End Placement: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 chatbot widget conveniently appears in the bottom-right corner of the web page.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621" y="4616410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Browser-Based Operation: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The entire chatbot functionality runs directly in the user's browser, eliminating the need for server-side code.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15246"/>
            <a:ext cx="849058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Output: Chatbot in Action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9479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Here are clear screenshots demonstrating the chatbot's interface and its ability to provide genre-based book recommendations.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133" y="3420785"/>
            <a:ext cx="5266015" cy="29626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681930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visuals highlight the user-friendly interface and the direct display of book suggestions within the chat window.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23142"/>
            <a:ext cx="746343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and Future Scope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0269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successfully demonstrates the potential of IBM Watson Assistant for creating effective and easily deployable conversational AI solutions.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940731"/>
            <a:ext cx="4136231" cy="2965728"/>
          </a:xfrm>
          <a:prstGeom prst="roundRect">
            <a:avLst>
              <a:gd name="adj" fmla="val 4933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64037" y="3910251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6" name="Shape 4"/>
          <p:cNvSpPr/>
          <p:nvPr/>
        </p:nvSpPr>
        <p:spPr>
          <a:xfrm>
            <a:off x="2561868" y="3570446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4038" y="3755588"/>
            <a:ext cx="296228" cy="37028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41333" y="45579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Simple &amp; Effective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41333" y="5048964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straightforward chatbot focused purely on genre-based recommendations.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5247084" y="3940731"/>
            <a:ext cx="4136231" cy="2965728"/>
          </a:xfrm>
          <a:prstGeom prst="roundRect">
            <a:avLst>
              <a:gd name="adj" fmla="val 4933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47084" y="3910251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6944916" y="3570446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86" y="3755588"/>
            <a:ext cx="296228" cy="37028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524381" y="45579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Rapid Deployment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5524381" y="5048964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 with IBM Watson Assistant for quick and effortless integration.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9630132" y="3940731"/>
            <a:ext cx="4136231" cy="2965728"/>
          </a:xfrm>
          <a:prstGeom prst="roundRect">
            <a:avLst>
              <a:gd name="adj" fmla="val 4933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30132" y="3910251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27963" y="3570446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134" y="3755588"/>
            <a:ext cx="296228" cy="37028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07429" y="4557951"/>
            <a:ext cx="281773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9907429" y="5048964"/>
            <a:ext cx="358163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 be expanded to include user ratings, author-based suggestions, or personalized recommendations.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2025-08-02T19:10:29Z</dcterms:created>
  <dcterms:modified xsi:type="dcterms:W3CDTF">2025-08-02T19:10:29Z</dcterms:modified>
</cp:coreProperties>
</file>